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8" r:id="rId42"/>
    <p:sldId id="299" r:id="rId43"/>
    <p:sldId id="301" r:id="rId44"/>
    <p:sldId id="302" r:id="rId45"/>
    <p:sldId id="303" r:id="rId46"/>
    <p:sldId id="304" r:id="rId47"/>
    <p:sldId id="300" r:id="rId48"/>
    <p:sldId id="305" r:id="rId49"/>
    <p:sldId id="306" r:id="rId50"/>
    <p:sldId id="307" r:id="rId51"/>
    <p:sldId id="308" r:id="rId52"/>
    <p:sldId id="309" r:id="rId53"/>
    <p:sldId id="310" r:id="rId5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86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3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213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4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055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92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1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10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87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076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1C33A-A28B-0E4B-9897-A95C802758AB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5DBFA-5894-DC4B-9A09-D1FE8C6ED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93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Parabola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Day 61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975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1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86" r="-11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4968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1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942" r="-489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5338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22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085" b="-650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1357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3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33" b="-115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5213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3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55" r="-538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4481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3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63" r="-173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4105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4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06" r="-299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1170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4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89" r="-17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4554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5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7454" b="-6174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7986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5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52" r="-210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82644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16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32" r="-94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0470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6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808" r="-278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89274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26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82" b="-15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2645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3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460" b="-564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26753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4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360" b="-77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7995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4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048" r="-340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4063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4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465" b="-454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168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4.5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856" b="-938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6645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5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20" r="-62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1424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5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555" b="-2825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757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5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455" r="-33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80914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7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652" b="-196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9323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6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189" b="-37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8284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5 at 12.46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110" r="-271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6819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6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48" b="-2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489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pic>
        <p:nvPicPr>
          <p:cNvPr id="4" name="Content Placeholder 3" descr="Screen Shot 2019-04-15 at 12.47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805" r="-508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8624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15 at 12.47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38" b="-12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9447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8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1964" b="-1619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8757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8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31" b="-56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0044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8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613" r="-506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3807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48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21" r="-488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139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8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136" r="-45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6384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7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08" r="-165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8296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49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80" r="-17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1231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99428"/>
            <a:ext cx="8229600" cy="1143000"/>
          </a:xfrm>
        </p:spPr>
        <p:txBody>
          <a:bodyPr/>
          <a:lstStyle/>
          <a:p>
            <a:r>
              <a:rPr lang="en-US" dirty="0" smtClean="0"/>
              <a:t>Composition of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4856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24 at 8.56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851" b="-208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77988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4-24 at 8.57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14" r="-199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43153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4-24 at 8.57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13" r="-63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05945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4-24 at 8.57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01" r="-73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81147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24 at 8.57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905" b="-519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26756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24 at 8.58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5" b="-15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74091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4-24 at 8.58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99" b="-20999"/>
          <a:stretch>
            <a:fillRect/>
          </a:stretch>
        </p:blipFill>
        <p:spPr>
          <a:xfrm>
            <a:off x="45720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6848394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4-24 at 8.58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212" r="-11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773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7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59" r="-387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573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QOTW!!!</a:t>
            </a:r>
            <a:endParaRPr lang="en-US" dirty="0"/>
          </a:p>
        </p:txBody>
      </p:sp>
      <p:pic>
        <p:nvPicPr>
          <p:cNvPr id="4" name="Content Placeholder 3" descr="Screen Shot 2019-04-24 at 8.58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397" b="-603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052043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24 at 8.58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63" r="-96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791954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4-24 at 8.59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024" r="-40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41893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Solutions</a:t>
            </a:r>
            <a:endParaRPr lang="en-US"/>
          </a:p>
        </p:txBody>
      </p:sp>
      <p:pic>
        <p:nvPicPr>
          <p:cNvPr id="4" name="Content Placeholder 3" descr="Screen Shot 2019-04-24 at 8.59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20" r="-18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5936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18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48" b="-14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2127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8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92" r="-316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9926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15 at 12.18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507" b="-555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7698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15 at 12.21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69" b="-229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7581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118</Words>
  <Application>Microsoft Macintosh PowerPoint</Application>
  <PresentationFormat>On-screen Show (4:3)</PresentationFormat>
  <Paragraphs>42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Parabola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Solution:</vt:lpstr>
      <vt:lpstr>Solve as a class:</vt:lpstr>
      <vt:lpstr>Solution:</vt:lpstr>
      <vt:lpstr>Solution: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Solve as a class:</vt:lpstr>
      <vt:lpstr>Solution:</vt:lpstr>
      <vt:lpstr>Solution:</vt:lpstr>
      <vt:lpstr>Solution:</vt:lpstr>
      <vt:lpstr>PowerPoint Presentation</vt:lpstr>
      <vt:lpstr>Solve as a class:</vt:lpstr>
      <vt:lpstr>Solution:</vt:lpstr>
      <vt:lpstr>PowerPoint Presentation</vt:lpstr>
      <vt:lpstr>PowerPoint Presentation</vt:lpstr>
      <vt:lpstr>PowerPoint Presentation</vt:lpstr>
      <vt:lpstr>Solve as a class:</vt:lpstr>
      <vt:lpstr>Solution:</vt:lpstr>
      <vt:lpstr>Solution:</vt:lpstr>
      <vt:lpstr>Example:</vt:lpstr>
      <vt:lpstr>PowerPoint Presentation</vt:lpstr>
      <vt:lpstr>Example:</vt:lpstr>
      <vt:lpstr>PowerPoint Presentation</vt:lpstr>
      <vt:lpstr>Solve as a class:</vt:lpstr>
      <vt:lpstr>Solution:</vt:lpstr>
      <vt:lpstr>Solution:</vt:lpstr>
      <vt:lpstr>Solve as a class:</vt:lpstr>
      <vt:lpstr>Solution:</vt:lpstr>
      <vt:lpstr>Solution:</vt:lpstr>
      <vt:lpstr>Composition of Functions</vt:lpstr>
      <vt:lpstr>PowerPoint Presentation</vt:lpstr>
      <vt:lpstr>Example</vt:lpstr>
      <vt:lpstr>Solve as a Class</vt:lpstr>
      <vt:lpstr>Solution</vt:lpstr>
      <vt:lpstr>PowerPoint Presentation</vt:lpstr>
      <vt:lpstr>PowerPoint Presentation</vt:lpstr>
      <vt:lpstr>Solve as a Class</vt:lpstr>
      <vt:lpstr>Solution</vt:lpstr>
      <vt:lpstr>QOTW!!!</vt:lpstr>
      <vt:lpstr>PowerPoint Presentation</vt:lpstr>
      <vt:lpstr>Solve as a Class</vt:lpstr>
      <vt:lpstr>Solutions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Mathew Tucker</dc:creator>
  <cp:lastModifiedBy>Mathew Tucker</cp:lastModifiedBy>
  <cp:revision>3</cp:revision>
  <dcterms:created xsi:type="dcterms:W3CDTF">2019-04-25T01:35:51Z</dcterms:created>
  <dcterms:modified xsi:type="dcterms:W3CDTF">2019-04-25T02:07:54Z</dcterms:modified>
</cp:coreProperties>
</file>